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3" r:id="rId6"/>
    <p:sldId id="256" r:id="rId7"/>
  </p:sldIdLst>
  <p:sldSz cx="11879263" cy="11879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8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C316E-3FAC-4B33-ABB8-84636EE6C670}" v="10" dt="2024-04-03T01:01:57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35" d="100"/>
          <a:sy n="35" d="100"/>
        </p:scale>
        <p:origin x="20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945" y="1944130"/>
            <a:ext cx="10097374" cy="4135743"/>
          </a:xfrm>
        </p:spPr>
        <p:txBody>
          <a:bodyPr anchor="b"/>
          <a:lstStyle>
            <a:lvl1pPr algn="ctr">
              <a:defRPr sz="77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6239364"/>
            <a:ext cx="8909447" cy="2868071"/>
          </a:xfrm>
        </p:spPr>
        <p:txBody>
          <a:bodyPr/>
          <a:lstStyle>
            <a:lvl1pPr marL="0" indent="0" algn="ctr">
              <a:buNone/>
              <a:defRPr sz="3118"/>
            </a:lvl1pPr>
            <a:lvl2pPr marL="593949" indent="0" algn="ctr">
              <a:buNone/>
              <a:defRPr sz="2598"/>
            </a:lvl2pPr>
            <a:lvl3pPr marL="1187897" indent="0" algn="ctr">
              <a:buNone/>
              <a:defRPr sz="2338"/>
            </a:lvl3pPr>
            <a:lvl4pPr marL="1781846" indent="0" algn="ctr">
              <a:buNone/>
              <a:defRPr sz="2079"/>
            </a:lvl4pPr>
            <a:lvl5pPr marL="2375794" indent="0" algn="ctr">
              <a:buNone/>
              <a:defRPr sz="2079"/>
            </a:lvl5pPr>
            <a:lvl6pPr marL="2969743" indent="0" algn="ctr">
              <a:buNone/>
              <a:defRPr sz="2079"/>
            </a:lvl6pPr>
            <a:lvl7pPr marL="3563691" indent="0" algn="ctr">
              <a:buNone/>
              <a:defRPr sz="2079"/>
            </a:lvl7pPr>
            <a:lvl8pPr marL="4157640" indent="0" algn="ctr">
              <a:buNone/>
              <a:defRPr sz="2079"/>
            </a:lvl8pPr>
            <a:lvl9pPr marL="4751588" indent="0" algn="ctr">
              <a:buNone/>
              <a:defRPr sz="207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15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7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632461"/>
            <a:ext cx="2561466" cy="1006712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632461"/>
            <a:ext cx="7535907" cy="1006712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34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55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3" y="2961570"/>
            <a:ext cx="10245864" cy="4941443"/>
          </a:xfrm>
        </p:spPr>
        <p:txBody>
          <a:bodyPr anchor="b"/>
          <a:lstStyle>
            <a:lvl1pPr>
              <a:defRPr sz="77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3" y="7949760"/>
            <a:ext cx="10245864" cy="2598588"/>
          </a:xfrm>
        </p:spPr>
        <p:txBody>
          <a:bodyPr/>
          <a:lstStyle>
            <a:lvl1pPr marL="0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1pPr>
            <a:lvl2pPr marL="593949" indent="0">
              <a:buNone/>
              <a:defRPr sz="2598">
                <a:solidFill>
                  <a:schemeClr val="tx1">
                    <a:tint val="82000"/>
                  </a:schemeClr>
                </a:solidFill>
              </a:defRPr>
            </a:lvl2pPr>
            <a:lvl3pPr marL="1187897" indent="0">
              <a:buNone/>
              <a:defRPr sz="2338">
                <a:solidFill>
                  <a:schemeClr val="tx1">
                    <a:tint val="82000"/>
                  </a:schemeClr>
                </a:solidFill>
              </a:defRPr>
            </a:lvl3pPr>
            <a:lvl4pPr marL="1781846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4pPr>
            <a:lvl5pPr marL="2375794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5pPr>
            <a:lvl6pPr marL="2969743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6pPr>
            <a:lvl7pPr marL="3563691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7pPr>
            <a:lvl8pPr marL="4157640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8pPr>
            <a:lvl9pPr marL="4751588" indent="0">
              <a:buNone/>
              <a:defRPr sz="207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67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3162304"/>
            <a:ext cx="5048687" cy="75372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3162304"/>
            <a:ext cx="5048687" cy="75372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04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632464"/>
            <a:ext cx="10245864" cy="229610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8" y="2912070"/>
            <a:ext cx="5025484" cy="1427161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8" y="4339231"/>
            <a:ext cx="5025484" cy="63823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8" y="2912070"/>
            <a:ext cx="5050234" cy="1427161"/>
          </a:xfrm>
        </p:spPr>
        <p:txBody>
          <a:bodyPr anchor="b"/>
          <a:lstStyle>
            <a:lvl1pPr marL="0" indent="0">
              <a:buNone/>
              <a:defRPr sz="3118" b="1"/>
            </a:lvl1pPr>
            <a:lvl2pPr marL="593949" indent="0">
              <a:buNone/>
              <a:defRPr sz="2598" b="1"/>
            </a:lvl2pPr>
            <a:lvl3pPr marL="1187897" indent="0">
              <a:buNone/>
              <a:defRPr sz="2338" b="1"/>
            </a:lvl3pPr>
            <a:lvl4pPr marL="1781846" indent="0">
              <a:buNone/>
              <a:defRPr sz="2079" b="1"/>
            </a:lvl4pPr>
            <a:lvl5pPr marL="2375794" indent="0">
              <a:buNone/>
              <a:defRPr sz="2079" b="1"/>
            </a:lvl5pPr>
            <a:lvl6pPr marL="2969743" indent="0">
              <a:buNone/>
              <a:defRPr sz="2079" b="1"/>
            </a:lvl6pPr>
            <a:lvl7pPr marL="3563691" indent="0">
              <a:buNone/>
              <a:defRPr sz="2079" b="1"/>
            </a:lvl7pPr>
            <a:lvl8pPr marL="4157640" indent="0">
              <a:buNone/>
              <a:defRPr sz="2079" b="1"/>
            </a:lvl8pPr>
            <a:lvl9pPr marL="4751588" indent="0">
              <a:buNone/>
              <a:defRPr sz="207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8" y="4339231"/>
            <a:ext cx="5050234" cy="63823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9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23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9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791951"/>
            <a:ext cx="3831372" cy="2771828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1710397"/>
            <a:ext cx="6013877" cy="8441976"/>
          </a:xfrm>
        </p:spPr>
        <p:txBody>
          <a:bodyPr/>
          <a:lstStyle>
            <a:lvl1pPr>
              <a:defRPr sz="4157"/>
            </a:lvl1pPr>
            <a:lvl2pPr>
              <a:defRPr sz="3637"/>
            </a:lvl2pPr>
            <a:lvl3pPr>
              <a:defRPr sz="3118"/>
            </a:lvl3pPr>
            <a:lvl4pPr>
              <a:defRPr sz="2598"/>
            </a:lvl4pPr>
            <a:lvl5pPr>
              <a:defRPr sz="2598"/>
            </a:lvl5pPr>
            <a:lvl6pPr>
              <a:defRPr sz="2598"/>
            </a:lvl6pPr>
            <a:lvl7pPr>
              <a:defRPr sz="2598"/>
            </a:lvl7pPr>
            <a:lvl8pPr>
              <a:defRPr sz="2598"/>
            </a:lvl8pPr>
            <a:lvl9pPr>
              <a:defRPr sz="259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3563779"/>
            <a:ext cx="3831372" cy="6602341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55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6" y="791951"/>
            <a:ext cx="3831372" cy="2771828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1710397"/>
            <a:ext cx="6013877" cy="8441976"/>
          </a:xfrm>
        </p:spPr>
        <p:txBody>
          <a:bodyPr anchor="t"/>
          <a:lstStyle>
            <a:lvl1pPr marL="0" indent="0">
              <a:buNone/>
              <a:defRPr sz="4157"/>
            </a:lvl1pPr>
            <a:lvl2pPr marL="593949" indent="0">
              <a:buNone/>
              <a:defRPr sz="3637"/>
            </a:lvl2pPr>
            <a:lvl3pPr marL="1187897" indent="0">
              <a:buNone/>
              <a:defRPr sz="3118"/>
            </a:lvl3pPr>
            <a:lvl4pPr marL="1781846" indent="0">
              <a:buNone/>
              <a:defRPr sz="2598"/>
            </a:lvl4pPr>
            <a:lvl5pPr marL="2375794" indent="0">
              <a:buNone/>
              <a:defRPr sz="2598"/>
            </a:lvl5pPr>
            <a:lvl6pPr marL="2969743" indent="0">
              <a:buNone/>
              <a:defRPr sz="2598"/>
            </a:lvl6pPr>
            <a:lvl7pPr marL="3563691" indent="0">
              <a:buNone/>
              <a:defRPr sz="2598"/>
            </a:lvl7pPr>
            <a:lvl8pPr marL="4157640" indent="0">
              <a:buNone/>
              <a:defRPr sz="2598"/>
            </a:lvl8pPr>
            <a:lvl9pPr marL="4751588" indent="0">
              <a:buNone/>
              <a:defRPr sz="259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6" y="3563779"/>
            <a:ext cx="3831372" cy="6602341"/>
          </a:xfrm>
        </p:spPr>
        <p:txBody>
          <a:bodyPr/>
          <a:lstStyle>
            <a:lvl1pPr marL="0" indent="0">
              <a:buNone/>
              <a:defRPr sz="2079"/>
            </a:lvl1pPr>
            <a:lvl2pPr marL="593949" indent="0">
              <a:buNone/>
              <a:defRPr sz="1819"/>
            </a:lvl2pPr>
            <a:lvl3pPr marL="1187897" indent="0">
              <a:buNone/>
              <a:defRPr sz="1559"/>
            </a:lvl3pPr>
            <a:lvl4pPr marL="1781846" indent="0">
              <a:buNone/>
              <a:defRPr sz="1299"/>
            </a:lvl4pPr>
            <a:lvl5pPr marL="2375794" indent="0">
              <a:buNone/>
              <a:defRPr sz="1299"/>
            </a:lvl5pPr>
            <a:lvl6pPr marL="2969743" indent="0">
              <a:buNone/>
              <a:defRPr sz="1299"/>
            </a:lvl6pPr>
            <a:lvl7pPr marL="3563691" indent="0">
              <a:buNone/>
              <a:defRPr sz="1299"/>
            </a:lvl7pPr>
            <a:lvl8pPr marL="4157640" indent="0">
              <a:buNone/>
              <a:defRPr sz="1299"/>
            </a:lvl8pPr>
            <a:lvl9pPr marL="4751588" indent="0">
              <a:buNone/>
              <a:defRPr sz="129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57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632464"/>
            <a:ext cx="10245864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3162304"/>
            <a:ext cx="10245864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11010319"/>
            <a:ext cx="2672834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91FC88-42AE-4D70-AD7F-52A7C10A348B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11010319"/>
            <a:ext cx="4009251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11010319"/>
            <a:ext cx="2672834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9E4E99-BD80-45FD-93E4-27585C95E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87897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74" indent="-296974" algn="l" defTabSz="1187897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7" kern="1200">
          <a:solidFill>
            <a:schemeClr val="tx1"/>
          </a:solidFill>
          <a:latin typeface="+mn-lt"/>
          <a:ea typeface="+mn-ea"/>
          <a:cs typeface="+mn-cs"/>
        </a:defRPr>
      </a:lvl1pPr>
      <a:lvl2pPr marL="890923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871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820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768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717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665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614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562" indent="-296974" algn="l" defTabSz="1187897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49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897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846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794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691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640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588" algn="l" defTabSz="1187897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4C434-F4D5-2676-051F-0D4ADADDD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944" y="1803888"/>
            <a:ext cx="10097374" cy="4135743"/>
          </a:xfrm>
        </p:spPr>
        <p:txBody>
          <a:bodyPr/>
          <a:lstStyle/>
          <a:p>
            <a:r>
              <a:rPr lang="pt-BR" b="1" dirty="0">
                <a:solidFill>
                  <a:srgbClr val="2F8E43"/>
                </a:solidFill>
              </a:rPr>
              <a:t>Campanha pela Regulamentação da Musicoterapia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AEC050-5725-0643-A55C-D29347ADD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908" y="6353644"/>
            <a:ext cx="8909447" cy="2868071"/>
          </a:xfrm>
        </p:spPr>
        <p:txBody>
          <a:bodyPr/>
          <a:lstStyle/>
          <a:p>
            <a:r>
              <a:rPr lang="pt-BR" dirty="0">
                <a:solidFill>
                  <a:srgbClr val="2F8E43"/>
                </a:solidFill>
              </a:rPr>
              <a:t>Abril 2024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8A84FCB-E4C4-E92B-E5EA-A418AEEC3BCE}"/>
              </a:ext>
            </a:extLst>
          </p:cNvPr>
          <p:cNvSpPr txBox="1"/>
          <p:nvPr/>
        </p:nvSpPr>
        <p:spPr>
          <a:xfrm>
            <a:off x="2971800" y="5758934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334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70216-C35D-057A-6BAC-BB46EF92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2F8E43"/>
                </a:solidFill>
              </a:rPr>
              <a:t>Como personalizar a sua foto – Passo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299B47-19A0-DA7D-27A7-015FEC5DE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Na próxima tela, selecione o botão “inserir imagem” do Power Point  no menu superior.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Escolha a foto de sua preferência no seu computador e aperte ok.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0FD531D-FD1D-9526-5481-B0E8D06FF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067" y="4728239"/>
            <a:ext cx="8771127" cy="2839209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0463FB87-F07E-1494-946E-42CF81BE274E}"/>
              </a:ext>
            </a:extLst>
          </p:cNvPr>
          <p:cNvSpPr/>
          <p:nvPr/>
        </p:nvSpPr>
        <p:spPr>
          <a:xfrm>
            <a:off x="4619297" y="5376042"/>
            <a:ext cx="1970689" cy="2033752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29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70216-C35D-057A-6BAC-BB46EF92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2F8E43"/>
                </a:solidFill>
              </a:rPr>
              <a:t>Como personalizar a sua foto – Passo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299B47-19A0-DA7D-27A7-015FEC5DE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Após inserir a foto, arraste as laterais para que fique ocupe todo o quadrado da tela.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Quando ela estiver do tamanho correto, clique com o botão direito do mouse e selecione “enviar para trás”.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Exemplo a seguir.</a:t>
            </a:r>
          </a:p>
        </p:txBody>
      </p:sp>
    </p:spTree>
    <p:extLst>
      <p:ext uri="{BB962C8B-B14F-4D97-AF65-F5344CB8AC3E}">
        <p14:creationId xmlns:p14="http://schemas.microsoft.com/office/powerpoint/2010/main" val="154504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70216-C35D-057A-6BAC-BB46EF92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2F8E43"/>
                </a:solidFill>
              </a:rPr>
              <a:t>Como personalizar a sua foto – Passo 2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3A7FE75-50F3-6CD7-B784-CA8CF3621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44" y="2928572"/>
            <a:ext cx="8788373" cy="8743014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9E00930C-0E94-A138-FDD5-E7A14A00B10C}"/>
              </a:ext>
            </a:extLst>
          </p:cNvPr>
          <p:cNvSpPr/>
          <p:nvPr/>
        </p:nvSpPr>
        <p:spPr>
          <a:xfrm>
            <a:off x="2617076" y="7993117"/>
            <a:ext cx="2680138" cy="4572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78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70216-C35D-057A-6BAC-BB46EF92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00" y="143733"/>
            <a:ext cx="10245864" cy="2296108"/>
          </a:xfrm>
        </p:spPr>
        <p:txBody>
          <a:bodyPr/>
          <a:lstStyle/>
          <a:p>
            <a:r>
              <a:rPr lang="pt-BR" b="1" dirty="0">
                <a:solidFill>
                  <a:srgbClr val="2F8E43"/>
                </a:solidFill>
              </a:rPr>
              <a:t>Pronto! A sua foto deve aparecer como no exemplo abaixo.</a:t>
            </a:r>
          </a:p>
        </p:txBody>
      </p:sp>
      <p:pic>
        <p:nvPicPr>
          <p:cNvPr id="4" name="Imagem 3" descr="Pessoa posando para foto em frente a placa verde&#10;&#10;Descrição gerada automaticamente">
            <a:extLst>
              <a:ext uri="{FF2B5EF4-FFF2-40B4-BE49-F238E27FC236}">
                <a16:creationId xmlns:a16="http://schemas.microsoft.com/office/drawing/2014/main" id="{7E0DB594-0D29-04F7-A463-FBCE89E4B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176" y="2585546"/>
            <a:ext cx="6258909" cy="625890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409BFCE-C7FE-4916-1897-4FB47A7931A0}"/>
              </a:ext>
            </a:extLst>
          </p:cNvPr>
          <p:cNvSpPr txBox="1"/>
          <p:nvPr/>
        </p:nvSpPr>
        <p:spPr>
          <a:xfrm>
            <a:off x="2971772" y="9471712"/>
            <a:ext cx="59357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</a:rPr>
              <a:t>USE A PRÓXIMA TELA PARA PERSONALIZAR A SUA FOTO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9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Forma, Círculo&#10;&#10;Descrição gerada automaticamente">
            <a:extLst>
              <a:ext uri="{FF2B5EF4-FFF2-40B4-BE49-F238E27FC236}">
                <a16:creationId xmlns:a16="http://schemas.microsoft.com/office/drawing/2014/main" id="{AE3A7EBF-7FDA-AF11-0B22-C5D3DE6E6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79263" cy="1187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29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126</Words>
  <Application>Microsoft Office PowerPoint</Application>
  <PresentationFormat>Personalizar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do Office</vt:lpstr>
      <vt:lpstr>Campanha pela Regulamentação da Musicoterapia</vt:lpstr>
      <vt:lpstr>Como personalizar a sua foto – Passo 1</vt:lpstr>
      <vt:lpstr>Como personalizar a sua foto – Passo 2</vt:lpstr>
      <vt:lpstr>Como personalizar a sua foto – Passo 2</vt:lpstr>
      <vt:lpstr>Pronto! A sua foto deve aparecer como no exemplo abaixo.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pela Regulamentação da Musicoterapia</dc:title>
  <dc:creator>Samantha Lacerda Schettini</dc:creator>
  <cp:lastModifiedBy>Ana Martins</cp:lastModifiedBy>
  <cp:revision>2</cp:revision>
  <dcterms:created xsi:type="dcterms:W3CDTF">2024-04-03T00:37:16Z</dcterms:created>
  <dcterms:modified xsi:type="dcterms:W3CDTF">2024-04-09T16:36:11Z</dcterms:modified>
</cp:coreProperties>
</file>